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30"/>
  </p:normalViewPr>
  <p:slideViewPr>
    <p:cSldViewPr snapToGrid="0" snapToObjects="1">
      <p:cViewPr varScale="1">
        <p:scale>
          <a:sx n="92" d="100"/>
          <a:sy n="92" d="100"/>
        </p:scale>
        <p:origin x="78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4EB3A-1F42-5543-A9E7-E4DE34F226C8}" type="datetimeFigureOut">
              <a:rPr lang="en-US" smtClean="0"/>
              <a:t>8/1/16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9909C-E22D-CB4D-98DB-43456743B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475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4EB3A-1F42-5543-A9E7-E4DE34F226C8}" type="datetimeFigureOut">
              <a:rPr lang="en-US" smtClean="0"/>
              <a:t>8/1/16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9909C-E22D-CB4D-98DB-43456743B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220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4EB3A-1F42-5543-A9E7-E4DE34F226C8}" type="datetimeFigureOut">
              <a:rPr lang="en-US" smtClean="0"/>
              <a:t>8/1/16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9909C-E22D-CB4D-98DB-43456743B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712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4EB3A-1F42-5543-A9E7-E4DE34F226C8}" type="datetimeFigureOut">
              <a:rPr lang="en-US" smtClean="0"/>
              <a:t>8/1/16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9909C-E22D-CB4D-98DB-43456743B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041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4EB3A-1F42-5543-A9E7-E4DE34F226C8}" type="datetimeFigureOut">
              <a:rPr lang="en-US" smtClean="0"/>
              <a:t>8/1/16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9909C-E22D-CB4D-98DB-43456743B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272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4EB3A-1F42-5543-A9E7-E4DE34F226C8}" type="datetimeFigureOut">
              <a:rPr lang="en-US" smtClean="0"/>
              <a:t>8/1/16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9909C-E22D-CB4D-98DB-43456743B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937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4EB3A-1F42-5543-A9E7-E4DE34F226C8}" type="datetimeFigureOut">
              <a:rPr lang="en-US" smtClean="0"/>
              <a:t>8/1/16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9909C-E22D-CB4D-98DB-43456743B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248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4EB3A-1F42-5543-A9E7-E4DE34F226C8}" type="datetimeFigureOut">
              <a:rPr lang="en-US" smtClean="0"/>
              <a:t>8/1/16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9909C-E22D-CB4D-98DB-43456743B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2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4EB3A-1F42-5543-A9E7-E4DE34F226C8}" type="datetimeFigureOut">
              <a:rPr lang="en-US" smtClean="0"/>
              <a:t>8/1/16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9909C-E22D-CB4D-98DB-43456743B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862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4EB3A-1F42-5543-A9E7-E4DE34F226C8}" type="datetimeFigureOut">
              <a:rPr lang="en-US" smtClean="0"/>
              <a:t>8/1/16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9909C-E22D-CB4D-98DB-43456743B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510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4EB3A-1F42-5543-A9E7-E4DE34F226C8}" type="datetimeFigureOut">
              <a:rPr lang="en-US" smtClean="0"/>
              <a:t>8/1/16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9909C-E22D-CB4D-98DB-43456743B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152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4EB3A-1F42-5543-A9E7-E4DE34F226C8}" type="datetimeFigureOut">
              <a:rPr lang="en-US" smtClean="0"/>
              <a:t>8/1/16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49909C-E22D-CB4D-98DB-43456743B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938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700" y="0"/>
            <a:ext cx="85875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042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6436" y="965199"/>
            <a:ext cx="5777346" cy="387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6791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Calibri</vt:lpstr>
      <vt:lpstr>Calibri Light</vt:lpstr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</cp:revision>
  <dcterms:created xsi:type="dcterms:W3CDTF">2016-08-01T02:03:02Z</dcterms:created>
  <dcterms:modified xsi:type="dcterms:W3CDTF">2016-08-01T02:04:15Z</dcterms:modified>
</cp:coreProperties>
</file>